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87" r:id="rId6"/>
    <p:sldId id="258" r:id="rId7"/>
    <p:sldId id="288" r:id="rId8"/>
    <p:sldId id="290" r:id="rId9"/>
    <p:sldId id="289" r:id="rId10"/>
    <p:sldId id="286" r:id="rId11"/>
    <p:sldId id="262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8/17/2021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8/17/2021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61488" y="1526959"/>
            <a:ext cx="7077456" cy="2112353"/>
          </a:xfrm>
        </p:spPr>
        <p:txBody>
          <a:bodyPr/>
          <a:lstStyle/>
          <a:p>
            <a:r>
              <a:rPr lang="en-US" dirty="0"/>
              <a:t>STREAMING CATALOG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real time reporting and analytics.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561B095-7F9B-4218-A221-AEEB01909C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4839">
        <p15:prstTrans prst="fallOver"/>
      </p:transition>
    </mc:Choice>
    <mc:Fallback>
      <p:transition spd="slow" advTm="348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D7F630-0003-4634-9345-16A6A42AC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6F1F8C-212A-4375-88D2-1E92378FD518}"/>
              </a:ext>
            </a:extLst>
          </p:cNvPr>
          <p:cNvSpPr txBox="1"/>
          <p:nvPr/>
        </p:nvSpPr>
        <p:spPr>
          <a:xfrm>
            <a:off x="798991" y="790113"/>
            <a:ext cx="928604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Designed and presented by: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Murtaza Badshah</a:t>
            </a:r>
          </a:p>
          <a:p>
            <a:r>
              <a:rPr lang="en-US" sz="3600" dirty="0">
                <a:solidFill>
                  <a:schemeClr val="bg1"/>
                </a:solidFill>
              </a:rPr>
              <a:t>Anas Nouman</a:t>
            </a:r>
          </a:p>
          <a:p>
            <a:r>
              <a:rPr lang="en-US" sz="3600" dirty="0">
                <a:solidFill>
                  <a:schemeClr val="bg1"/>
                </a:solidFill>
              </a:rPr>
              <a:t>Cheri Gabriel</a:t>
            </a:r>
          </a:p>
          <a:p>
            <a:r>
              <a:rPr lang="en-US" sz="3600" dirty="0">
                <a:solidFill>
                  <a:schemeClr val="bg1"/>
                </a:solidFill>
              </a:rPr>
              <a:t>Idowu Oyedele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2DEE28D-AC56-4683-A613-99C47DFA27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6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7517">
        <p15:prstTrans prst="fallOver"/>
      </p:transition>
    </mc:Choice>
    <mc:Fallback>
      <p:transition spd="slow" advTm="175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A43F32-3EC7-4E2D-BAC9-7C8A78CFC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CA" dirty="0"/>
              <a:t>Our Task!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0F14287-2244-410E-9040-999567D52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0087" y="1922546"/>
            <a:ext cx="7548513" cy="3623285"/>
          </a:xfrm>
          <a:prstGeom prst="rect">
            <a:avLst/>
          </a:prstGeom>
          <a:noFill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built a python-based movies/series cataloging system.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540CC67-D8D8-472D-B959-B15DBFC735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56248">
        <p15:prstTrans prst="fallOver"/>
      </p:transition>
    </mc:Choice>
    <mc:Fallback>
      <p:transition spd="slow" advTm="562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0F9DE-F03E-49E1-BFC5-912514975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Transactional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D426AA-A25A-4DFA-88F2-315266A0C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982190-1616-4200-A539-274CFE40A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Front End – Build utilizing the </a:t>
            </a:r>
            <a:r>
              <a:rPr lang="en-US" dirty="0" err="1"/>
              <a:t>tkinter</a:t>
            </a:r>
            <a:r>
              <a:rPr lang="en-US" dirty="0"/>
              <a:t> python framework.</a:t>
            </a:r>
          </a:p>
          <a:p>
            <a:endParaRPr lang="en-US" dirty="0"/>
          </a:p>
          <a:p>
            <a:r>
              <a:rPr lang="en-US" dirty="0"/>
              <a:t>Back End – Utilizing SQLite3 library.</a:t>
            </a:r>
          </a:p>
        </p:txBody>
      </p:sp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CD2BE305-2ACE-48DC-9823-CD5D1639D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935" y="4255848"/>
            <a:ext cx="3244191" cy="153828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2E5EC5-12CE-4F5F-8F74-F70EDF5DB6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6661" y="3734910"/>
            <a:ext cx="2292801" cy="2580165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CD46132-AE43-450F-BAB6-390AEC48FE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2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56620">
        <p15:prstTrans prst="fallOver"/>
      </p:transition>
    </mc:Choice>
    <mc:Fallback>
      <p:transition spd="slow" advTm="566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DCC51-1DD0-4908-A348-FBB081108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tkinter</a:t>
            </a:r>
            <a:r>
              <a:rPr lang="en-US" dirty="0"/>
              <a:t> framework at play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139926-02E7-4DF3-A23D-278F95AC8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5</a:t>
            </a:fld>
            <a:endParaRPr lang="en-US" noProof="0" dirty="0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82A3E490-EE1D-4CA0-B02C-7FFB9BCFB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874" y="2069606"/>
            <a:ext cx="3619500" cy="3409950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9D481D8-B1E4-4EF4-B7B4-9B4040D681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587" y="2283919"/>
            <a:ext cx="4495800" cy="298132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E813DD9-12CC-44A0-AA0A-5B4BB2B0D3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0806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46171">
        <p15:prstTrans prst="fallOver"/>
      </p:transition>
    </mc:Choice>
    <mc:Fallback>
      <p:transition spd="slow" advTm="461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DDD21-5AB9-497C-BA78-5AAC42A5E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Analytical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1F1493-4A46-4BD5-A282-E84D7F7C8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5AF1F-A774-4AE0-8CC1-A7731626D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Utilizing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r>
              <a:rPr lang="en-US" dirty="0" err="1"/>
              <a:t>Etc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/>
              <a:t> (Anas or Cherie add content here)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E34DABD-3795-4951-9618-6C0BC6BAF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3007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2551">
        <p15:prstTrans prst="fallOver"/>
      </p:transition>
    </mc:Choice>
    <mc:Fallback>
      <p:transition spd="slow" advTm="25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4E9C3A-FBD6-4EDF-80A8-F8CFA7289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AA99C4-2292-4981-BF49-6139D17CEB5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14375" y="533400"/>
            <a:ext cx="11214100" cy="534988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Database diagram showing the connections to the database</a:t>
            </a:r>
            <a:endParaRPr lang="en-CA" sz="3200" b="1" dirty="0">
              <a:solidFill>
                <a:schemeClr val="bg1"/>
              </a:solidFill>
            </a:endParaRPr>
          </a:p>
        </p:txBody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52072BD-A758-40C2-B41D-7143C3EA7B27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533400" y="1068388"/>
            <a:ext cx="11214100" cy="5418137"/>
          </a:xfrm>
        </p:spPr>
      </p:pic>
    </p:spTree>
    <p:extLst>
      <p:ext uri="{BB962C8B-B14F-4D97-AF65-F5344CB8AC3E}">
        <p14:creationId xmlns:p14="http://schemas.microsoft.com/office/powerpoint/2010/main" val="41706313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dirty="0"/>
              <a:t>Pictorial diagram showing users access to real time movies</a:t>
            </a:r>
          </a:p>
        </p:txBody>
      </p:sp>
      <p:pic>
        <p:nvPicPr>
          <p:cNvPr id="17" name="Picture Placeholder 16" descr="A picture containing toy, vector graphics&#10;&#10;Description automatically generated">
            <a:extLst>
              <a:ext uri="{FF2B5EF4-FFF2-40B4-BE49-F238E27FC236}">
                <a16:creationId xmlns:a16="http://schemas.microsoft.com/office/drawing/2014/main" id="{9B12AC1A-2EAC-42EB-853C-00CDEF828C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7908" r="17908"/>
          <a:stretch/>
        </p:blipFill>
        <p:spPr>
          <a:xfrm>
            <a:off x="978212" y="2096716"/>
            <a:ext cx="1259505" cy="1259505"/>
          </a:xfrm>
        </p:spPr>
      </p:pic>
      <p:pic>
        <p:nvPicPr>
          <p:cNvPr id="13" name="Picture Placeholder 12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E032C9BF-2D78-4AAD-9980-404A8DD68A6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9444" b="9444"/>
          <a:stretch/>
        </p:blipFill>
        <p:spPr>
          <a:xfrm>
            <a:off x="3222230" y="2096716"/>
            <a:ext cx="1259505" cy="1259505"/>
          </a:xfrm>
        </p:spPr>
      </p:pic>
      <p:pic>
        <p:nvPicPr>
          <p:cNvPr id="35" name="Picture Placeholder 34" descr="Table&#10;&#10;Description automatically generated">
            <a:extLst>
              <a:ext uri="{FF2B5EF4-FFF2-40B4-BE49-F238E27FC236}">
                <a16:creationId xmlns:a16="http://schemas.microsoft.com/office/drawing/2014/main" id="{DF2EDFC8-EB52-49AE-B368-1C84567E159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63" b="63"/>
          <a:stretch/>
        </p:blipFill>
        <p:spPr>
          <a:xfrm>
            <a:off x="5466248" y="2096716"/>
            <a:ext cx="1259505" cy="1259505"/>
          </a:xfrm>
        </p:spPr>
      </p:pic>
      <p:pic>
        <p:nvPicPr>
          <p:cNvPr id="39" name="Picture Placeholder 3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4F00BDD2-A87D-4A85-80A0-57673227FA6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l="22000" r="22000"/>
          <a:stretch/>
        </p:blipFill>
        <p:spPr>
          <a:xfrm>
            <a:off x="7710266" y="2096716"/>
            <a:ext cx="1259505" cy="1259505"/>
          </a:xfrm>
        </p:spPr>
      </p:pic>
      <p:pic>
        <p:nvPicPr>
          <p:cNvPr id="77" name="Picture Placeholder 76" descr="A picture containing text, different, same, various&#10;&#10;Description automatically generated">
            <a:extLst>
              <a:ext uri="{FF2B5EF4-FFF2-40B4-BE49-F238E27FC236}">
                <a16:creationId xmlns:a16="http://schemas.microsoft.com/office/drawing/2014/main" id="{B0874FB5-CFA0-4358-A0A2-C9A724EBC44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6"/>
          <a:srcRect l="24968" r="24968"/>
          <a:stretch>
            <a:fillRect/>
          </a:stretch>
        </p:blipFill>
        <p:spPr/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782206B1-586F-4254-9B36-D06C4E294AC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/>
          <a:lstStyle/>
          <a:p>
            <a:r>
              <a:rPr lang="en-US" dirty="0"/>
              <a:t>login:</a:t>
            </a:r>
          </a:p>
          <a:p>
            <a:r>
              <a:rPr lang="en-US" dirty="0"/>
              <a:t>To give users restricted access to login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B924A29-3538-4A3F-82A6-D2A7538C21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/>
          <a:lstStyle/>
          <a:p>
            <a:r>
              <a:rPr lang="en-US" dirty="0"/>
              <a:t>Registration:</a:t>
            </a:r>
          </a:p>
          <a:p>
            <a:r>
              <a:rPr lang="en-US" dirty="0"/>
              <a:t>Grant privilege and access to the movie catalogue.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B8F0371-4F69-4131-91BF-9AB99E6EE89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/>
          <a:lstStyle/>
          <a:p>
            <a:r>
              <a:rPr lang="en-US" dirty="0"/>
              <a:t>Movie Log/Tracker:</a:t>
            </a:r>
          </a:p>
          <a:p>
            <a:r>
              <a:rPr lang="en-US" dirty="0"/>
              <a:t> Display the list of movies and series available in our database.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8CACAF1-61EA-4605-A8FE-2EEE752B49F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/>
          <a:lstStyle/>
          <a:p>
            <a:r>
              <a:rPr lang="en-US" dirty="0"/>
              <a:t>Movie:</a:t>
            </a:r>
          </a:p>
          <a:p>
            <a:r>
              <a:rPr lang="en-US" dirty="0"/>
              <a:t>Displays the different genre of movies and titles. User profiles and etc.</a:t>
            </a:r>
          </a:p>
        </p:txBody>
      </p:sp>
      <p:sp>
        <p:nvSpPr>
          <p:cNvPr id="75" name="Text Placeholder 74">
            <a:extLst>
              <a:ext uri="{FF2B5EF4-FFF2-40B4-BE49-F238E27FC236}">
                <a16:creationId xmlns:a16="http://schemas.microsoft.com/office/drawing/2014/main" id="{66E981BE-12E9-4B05-9E0D-3780F56A30C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Series:</a:t>
            </a:r>
          </a:p>
          <a:p>
            <a:r>
              <a:rPr lang="en-US" dirty="0"/>
              <a:t>Displays the different series, the number of episodes, number of minutes (run time) etc.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1F11E7-EDE5-4119-BA64-4FC57C285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/>
          <a:p>
            <a:fld id="{C263D6C4-4840-40CC-AC84-17E24B3B7B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1314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9543" y="2185416"/>
            <a:ext cx="5779362" cy="1640860"/>
          </a:xfrm>
        </p:spPr>
        <p:txBody>
          <a:bodyPr/>
          <a:lstStyle/>
          <a:p>
            <a:r>
              <a:rPr lang="en-US" dirty="0"/>
              <a:t>Thank You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7718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757914-1161-4661-9696-421FD6935CDD}">
  <ds:schemaRefs>
    <ds:schemaRef ds:uri="http://purl.org/dc/elements/1.1/"/>
    <ds:schemaRef ds:uri="http://purl.org/dc/dcmitype/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71af3243-3dd4-4a8d-8c0d-dd76da1f02a5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144</TotalTime>
  <Words>176</Words>
  <Application>Microsoft Office PowerPoint</Application>
  <PresentationFormat>Widescreen</PresentationFormat>
  <Paragraphs>38</Paragraphs>
  <Slides>9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Trade Gothic LT Pro</vt:lpstr>
      <vt:lpstr>Trebuchet MS</vt:lpstr>
      <vt:lpstr>Office Theme</vt:lpstr>
      <vt:lpstr>STREAMING CATALOG SYSTEM</vt:lpstr>
      <vt:lpstr>PowerPoint Presentation</vt:lpstr>
      <vt:lpstr>Our Task!</vt:lpstr>
      <vt:lpstr>Transactional System</vt:lpstr>
      <vt:lpstr>tkinter framework at play</vt:lpstr>
      <vt:lpstr>Analytical System</vt:lpstr>
      <vt:lpstr>Database diagram showing the connections to the database</vt:lpstr>
      <vt:lpstr>Pictorial diagram showing users access to real time movies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STREAMING APPLICATION</dc:title>
  <dc:creator>OYEKUNLE OYEDELE</dc:creator>
  <cp:lastModifiedBy>murtaza badshah</cp:lastModifiedBy>
  <cp:revision>2</cp:revision>
  <dcterms:created xsi:type="dcterms:W3CDTF">2021-08-17T20:33:16Z</dcterms:created>
  <dcterms:modified xsi:type="dcterms:W3CDTF">2021-08-18T04:45:37Z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